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70" r:id="rId4"/>
    <p:sldId id="271" r:id="rId5"/>
    <p:sldId id="272" r:id="rId6"/>
    <p:sldId id="266" r:id="rId7"/>
    <p:sldId id="273" r:id="rId8"/>
    <p:sldId id="268" r:id="rId9"/>
    <p:sldId id="261" r:id="rId10"/>
    <p:sldId id="274" r:id="rId11"/>
    <p:sldId id="275" r:id="rId12"/>
    <p:sldId id="27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0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5/5/13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5/5/13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5/5/13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Art Room Rules 2012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Mrs. Vinetz – Room 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567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48737" r="-48737"/>
          <a:stretch/>
        </p:blipFill>
        <p:spPr>
          <a:xfrm>
            <a:off x="-2420937" y="0"/>
            <a:ext cx="9088760" cy="6858000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71960" y="503238"/>
            <a:ext cx="5241869" cy="868362"/>
          </a:xfrm>
        </p:spPr>
        <p:txBody>
          <a:bodyPr/>
          <a:lstStyle/>
          <a:p>
            <a:r>
              <a:rPr lang="en-US" dirty="0" smtClean="0"/>
              <a:t>Mona! Lisa!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03972" y="1728833"/>
            <a:ext cx="45400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*Eyes on speaker</a:t>
            </a:r>
          </a:p>
          <a:p>
            <a:endParaRPr lang="en-US" sz="3600" dirty="0" smtClean="0"/>
          </a:p>
          <a:p>
            <a:r>
              <a:rPr lang="en-US" sz="3600" dirty="0" smtClean="0"/>
              <a:t>*Mouth is quiet</a:t>
            </a:r>
          </a:p>
          <a:p>
            <a:endParaRPr lang="en-US" sz="3600" dirty="0" smtClean="0"/>
          </a:p>
          <a:p>
            <a:r>
              <a:rPr lang="en-US" sz="3600" dirty="0" smtClean="0"/>
              <a:t>*Hands are still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29041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 up for water!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6219" r="-762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88224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to use the bathroom?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614" y="1735138"/>
            <a:ext cx="3470898" cy="485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244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 Room Rules: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Listen when your teacher is talking.</a:t>
            </a:r>
          </a:p>
          <a:p>
            <a:r>
              <a:rPr lang="en-US" dirty="0" smtClean="0"/>
              <a:t>2. Follow directions quickly.</a:t>
            </a:r>
          </a:p>
          <a:p>
            <a:r>
              <a:rPr lang="en-US" dirty="0" smtClean="0"/>
              <a:t>3. Work quietly.</a:t>
            </a:r>
          </a:p>
          <a:p>
            <a:r>
              <a:rPr lang="en-US" dirty="0" smtClean="0"/>
              <a:t>4. Raise your hand.</a:t>
            </a:r>
          </a:p>
          <a:p>
            <a:r>
              <a:rPr lang="en-US" dirty="0" smtClean="0"/>
              <a:t>5. Make smart choices.</a:t>
            </a:r>
          </a:p>
          <a:p>
            <a:r>
              <a:rPr lang="en-US" dirty="0" smtClean="0"/>
              <a:t>6. Clean up after yourself.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006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#1</a:t>
            </a:r>
            <a:br>
              <a:rPr lang="en-US" dirty="0" smtClean="0"/>
            </a:br>
            <a:r>
              <a:rPr lang="en-US" dirty="0" smtClean="0"/>
              <a:t>Listen when your teacher is talking</a:t>
            </a:r>
            <a:endParaRPr lang="en-US" dirty="0"/>
          </a:p>
        </p:txBody>
      </p:sp>
      <p:pic>
        <p:nvPicPr>
          <p:cNvPr id="4" name="Content Placeholder 3" descr="1389750548_4c24cf8a4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188" r="-86188"/>
          <a:stretch>
            <a:fillRect/>
          </a:stretch>
        </p:blipFill>
        <p:spPr>
          <a:xfrm>
            <a:off x="372582" y="2079840"/>
            <a:ext cx="8468492" cy="4696547"/>
          </a:xfrm>
        </p:spPr>
      </p:pic>
    </p:spTree>
    <p:extLst>
      <p:ext uri="{BB962C8B-B14F-4D97-AF65-F5344CB8AC3E}">
        <p14:creationId xmlns:p14="http://schemas.microsoft.com/office/powerpoint/2010/main" val="1192007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#2</a:t>
            </a:r>
            <a:br>
              <a:rPr lang="en-US" dirty="0" smtClean="0"/>
            </a:br>
            <a:r>
              <a:rPr lang="en-US" dirty="0" smtClean="0"/>
              <a:t>Follow directions quickly</a:t>
            </a:r>
            <a:endParaRPr lang="en-US" dirty="0"/>
          </a:p>
        </p:txBody>
      </p:sp>
      <p:pic>
        <p:nvPicPr>
          <p:cNvPr id="4" name="Content Placeholder 3" descr="ctrp_0303_01_z+florida_track_racing_events+stock_car_race_trac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7" b="13027"/>
          <a:stretch>
            <a:fillRect/>
          </a:stretch>
        </p:blipFill>
        <p:spPr>
          <a:xfrm>
            <a:off x="144193" y="1735137"/>
            <a:ext cx="8872040" cy="4920351"/>
          </a:xfrm>
        </p:spPr>
      </p:pic>
    </p:spTree>
    <p:extLst>
      <p:ext uri="{BB962C8B-B14F-4D97-AF65-F5344CB8AC3E}">
        <p14:creationId xmlns:p14="http://schemas.microsoft.com/office/powerpoint/2010/main" val="3512042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56264"/>
            <a:ext cx="7313613" cy="868362"/>
          </a:xfrm>
        </p:spPr>
        <p:txBody>
          <a:bodyPr/>
          <a:lstStyle/>
          <a:p>
            <a:r>
              <a:rPr lang="en-US" dirty="0" smtClean="0"/>
              <a:t>Rule #3</a:t>
            </a:r>
            <a:br>
              <a:rPr lang="en-US" dirty="0" smtClean="0"/>
            </a:br>
            <a:r>
              <a:rPr lang="en-US" dirty="0" smtClean="0"/>
              <a:t>Work quietly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71711" r="-71711"/>
          <a:stretch>
            <a:fillRect/>
          </a:stretch>
        </p:blipFill>
        <p:spPr>
          <a:xfrm>
            <a:off x="-73440" y="1735138"/>
            <a:ext cx="9237194" cy="5122862"/>
          </a:xfrm>
        </p:spPr>
      </p:pic>
    </p:spTree>
    <p:extLst>
      <p:ext uri="{BB962C8B-B14F-4D97-AF65-F5344CB8AC3E}">
        <p14:creationId xmlns:p14="http://schemas.microsoft.com/office/powerpoint/2010/main" val="754770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#4</a:t>
            </a:r>
            <a:br>
              <a:rPr lang="en-US" dirty="0" smtClean="0"/>
            </a:br>
            <a:r>
              <a:rPr lang="en-US" dirty="0" smtClean="0"/>
              <a:t>Raise your hand</a:t>
            </a:r>
            <a:endParaRPr lang="en-US" dirty="0"/>
          </a:p>
        </p:txBody>
      </p:sp>
      <p:pic>
        <p:nvPicPr>
          <p:cNvPr id="8" name="Content Placeholder 7" descr="images-1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481" r="-85481"/>
          <a:stretch>
            <a:fillRect/>
          </a:stretch>
        </p:blipFill>
        <p:spPr>
          <a:xfrm>
            <a:off x="-91080" y="1735138"/>
            <a:ext cx="9237194" cy="5122862"/>
          </a:xfrm>
        </p:spPr>
      </p:pic>
    </p:spTree>
    <p:extLst>
      <p:ext uri="{BB962C8B-B14F-4D97-AF65-F5344CB8AC3E}">
        <p14:creationId xmlns:p14="http://schemas.microsoft.com/office/powerpoint/2010/main" val="1152677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#5</a:t>
            </a:r>
            <a:br>
              <a:rPr lang="en-US" dirty="0" smtClean="0"/>
            </a:br>
            <a:r>
              <a:rPr lang="en-US" dirty="0" smtClean="0"/>
              <a:t>Make smart choices</a:t>
            </a:r>
            <a:endParaRPr lang="en-US" dirty="0"/>
          </a:p>
        </p:txBody>
      </p:sp>
      <p:pic>
        <p:nvPicPr>
          <p:cNvPr id="4" name="Content Placeholder 3" descr="images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392" r="-543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12385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#6</a:t>
            </a:r>
            <a:br>
              <a:rPr lang="en-US" dirty="0" smtClean="0"/>
            </a:br>
            <a:r>
              <a:rPr lang="en-US" dirty="0" smtClean="0"/>
              <a:t>Clean up after yourself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t="8438" b="84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37830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 your body and say it with 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Listen when your teacher is talking.</a:t>
            </a:r>
          </a:p>
          <a:p>
            <a:r>
              <a:rPr lang="en-US" dirty="0" smtClean="0"/>
              <a:t>2. Follow directions quickly.</a:t>
            </a:r>
          </a:p>
          <a:p>
            <a:r>
              <a:rPr lang="en-US" dirty="0" smtClean="0"/>
              <a:t>3. Work quietly.</a:t>
            </a:r>
          </a:p>
          <a:p>
            <a:r>
              <a:rPr lang="en-US" dirty="0" smtClean="0"/>
              <a:t>4. Raise your hand.</a:t>
            </a:r>
          </a:p>
          <a:p>
            <a:r>
              <a:rPr lang="en-US" dirty="0" smtClean="0"/>
              <a:t>5. Make smart choices.</a:t>
            </a:r>
          </a:p>
          <a:p>
            <a:r>
              <a:rPr lang="en-US" dirty="0" smtClean="0"/>
              <a:t>6. Clean up after yourself.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74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</a:majorFont>
      <a:minorFont>
        <a:latin typeface="Goudy Old Style"/>
        <a:ea typeface=""/>
        <a:cs typeface=""/>
        <a:font script="Jpan" typeface="ＭＳ 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246</TotalTime>
  <Words>146</Words>
  <Application>Microsoft Macintosh PowerPoint</Application>
  <PresentationFormat>On-screen Show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Inkwell</vt:lpstr>
      <vt:lpstr>Art Room Rules 2012</vt:lpstr>
      <vt:lpstr>Art Room Rules:</vt:lpstr>
      <vt:lpstr>Rule #1 Listen when your teacher is talking</vt:lpstr>
      <vt:lpstr>Rule #2 Follow directions quickly</vt:lpstr>
      <vt:lpstr>Rule #3 Work quietly</vt:lpstr>
      <vt:lpstr>Rule #4 Raise your hand</vt:lpstr>
      <vt:lpstr>Rule #5 Make smart choices</vt:lpstr>
      <vt:lpstr>Rule #6 Clean up after yourself</vt:lpstr>
      <vt:lpstr>Move your body and say it with me!</vt:lpstr>
      <vt:lpstr>Mona! Lisa!</vt:lpstr>
      <vt:lpstr>Hands up for water!</vt:lpstr>
      <vt:lpstr>Need to use the bathroom?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Room Rules 2012</dc:title>
  <dc:creator>Rina vinetz</dc:creator>
  <cp:lastModifiedBy>Rina vinetz</cp:lastModifiedBy>
  <cp:revision>22</cp:revision>
  <dcterms:created xsi:type="dcterms:W3CDTF">2012-09-08T20:11:43Z</dcterms:created>
  <dcterms:modified xsi:type="dcterms:W3CDTF">2013-05-06T04:53:27Z</dcterms:modified>
</cp:coreProperties>
</file>