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3" r:id="rId5"/>
    <p:sldId id="265" r:id="rId6"/>
    <p:sldId id="266" r:id="rId7"/>
    <p:sldId id="261" r:id="rId8"/>
    <p:sldId id="267" r:id="rId9"/>
    <p:sldId id="259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795B-DB4B-7E4E-A536-B3792A7418B7}" type="datetimeFigureOut">
              <a:rPr lang="en-US" smtClean="0"/>
              <a:t>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8488-16ED-BA49-9308-E382799159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Happy Birthday!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kindergarten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77" y="1182961"/>
            <a:ext cx="5080000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76" y="494888"/>
            <a:ext cx="5118100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85" y="442286"/>
            <a:ext cx="5761923" cy="641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54" y="562608"/>
            <a:ext cx="6350000" cy="596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65" y="1417638"/>
            <a:ext cx="39878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99" y="919163"/>
            <a:ext cx="635000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57" y="1363663"/>
            <a:ext cx="635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35" y="2153048"/>
            <a:ext cx="3613422" cy="2723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81" y="274638"/>
            <a:ext cx="406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96" y="493528"/>
            <a:ext cx="5080000" cy="604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Macintosh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Happy Birthday!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Solana Beach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Birthday!</dc:title>
  <dc:creator>Rina Vinetz</dc:creator>
  <cp:lastModifiedBy>Rina Vinetz</cp:lastModifiedBy>
  <cp:revision>1</cp:revision>
  <dcterms:created xsi:type="dcterms:W3CDTF">2010-01-05T17:21:58Z</dcterms:created>
  <dcterms:modified xsi:type="dcterms:W3CDTF">2010-01-05T17:36:27Z</dcterms:modified>
</cp:coreProperties>
</file>