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2" r:id="rId3"/>
    <p:sldId id="273" r:id="rId4"/>
    <p:sldId id="278" r:id="rId5"/>
    <p:sldId id="279" r:id="rId6"/>
    <p:sldId id="280" r:id="rId7"/>
    <p:sldId id="275" r:id="rId8"/>
    <p:sldId id="276" r:id="rId9"/>
    <p:sldId id="274" r:id="rId10"/>
    <p:sldId id="271" r:id="rId11"/>
    <p:sldId id="281" r:id="rId12"/>
    <p:sldId id="277" r:id="rId13"/>
    <p:sldId id="258" r:id="rId14"/>
    <p:sldId id="259" r:id="rId15"/>
    <p:sldId id="260" r:id="rId16"/>
    <p:sldId id="261" r:id="rId17"/>
    <p:sldId id="265" r:id="rId18"/>
    <p:sldId id="262" r:id="rId19"/>
    <p:sldId id="264" r:id="rId20"/>
    <p:sldId id="26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 autoAdjust="0"/>
    <p:restoredTop sz="94717" autoAdjust="0"/>
  </p:normalViewPr>
  <p:slideViewPr>
    <p:cSldViewPr snapToGrid="0" snapToObjects="1">
      <p:cViewPr varScale="1">
        <p:scale>
          <a:sx n="104" d="100"/>
          <a:sy n="104" d="100"/>
        </p:scale>
        <p:origin x="-16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8774-2469-C946-BECA-2BB87EB89B94}" type="datetimeFigureOut">
              <a:rPr lang="en-US" smtClean="0"/>
              <a:pPr/>
              <a:t>3/18/12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B9A8-CBC0-7E4D-B17C-94AC61F33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8774-2469-C946-BECA-2BB87EB89B94}" type="datetimeFigureOut">
              <a:rPr lang="en-US" smtClean="0"/>
              <a:pPr/>
              <a:t>3/18/12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B9A8-CBC0-7E4D-B17C-94AC61F33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8774-2469-C946-BECA-2BB87EB89B94}" type="datetimeFigureOut">
              <a:rPr lang="en-US" smtClean="0"/>
              <a:pPr/>
              <a:t>3/18/12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B9A8-CBC0-7E4D-B17C-94AC61F33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8774-2469-C946-BECA-2BB87EB89B94}" type="datetimeFigureOut">
              <a:rPr lang="en-US" smtClean="0"/>
              <a:pPr/>
              <a:t>3/18/12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B9A8-CBC0-7E4D-B17C-94AC61F33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8774-2469-C946-BECA-2BB87EB89B94}" type="datetimeFigureOut">
              <a:rPr lang="en-US" smtClean="0"/>
              <a:pPr/>
              <a:t>3/18/12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B9A8-CBC0-7E4D-B17C-94AC61F33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8774-2469-C946-BECA-2BB87EB89B94}" type="datetimeFigureOut">
              <a:rPr lang="en-US" smtClean="0"/>
              <a:pPr/>
              <a:t>3/18/12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B9A8-CBC0-7E4D-B17C-94AC61F33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8774-2469-C946-BECA-2BB87EB89B94}" type="datetimeFigureOut">
              <a:rPr lang="en-US" smtClean="0"/>
              <a:pPr/>
              <a:t>3/18/12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B9A8-CBC0-7E4D-B17C-94AC61F33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8774-2469-C946-BECA-2BB87EB89B94}" type="datetimeFigureOut">
              <a:rPr lang="en-US" smtClean="0"/>
              <a:pPr/>
              <a:t>3/18/12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B9A8-CBC0-7E4D-B17C-94AC61F33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8774-2469-C946-BECA-2BB87EB89B94}" type="datetimeFigureOut">
              <a:rPr lang="en-US" smtClean="0"/>
              <a:pPr/>
              <a:t>3/18/12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B9A8-CBC0-7E4D-B17C-94AC61F33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8774-2469-C946-BECA-2BB87EB89B94}" type="datetimeFigureOut">
              <a:rPr lang="en-US" smtClean="0"/>
              <a:pPr/>
              <a:t>3/18/12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B9A8-CBC0-7E4D-B17C-94AC61F33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8774-2469-C946-BECA-2BB87EB89B94}" type="datetimeFigureOut">
              <a:rPr lang="en-US" smtClean="0"/>
              <a:pPr/>
              <a:t>3/18/12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B9A8-CBC0-7E4D-B17C-94AC61F33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A8774-2469-C946-BECA-2BB87EB89B94}" type="datetimeFigureOut">
              <a:rPr lang="en-US" smtClean="0"/>
              <a:pPr/>
              <a:t>3/18/12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6B9A8-CBC0-7E4D-B17C-94AC61F33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Kimonos and </a:t>
            </a:r>
            <a:r>
              <a:rPr lang="en-US" dirty="0" err="1" smtClean="0"/>
              <a:t>Yukata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grade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/>
              <a:t>Yukata</a:t>
            </a:r>
            <a:r>
              <a:rPr lang="en-US" sz="2800" dirty="0" smtClean="0"/>
              <a:t> look like kimonos. They are made of cotton and are worn in summer.</a:t>
            </a:r>
            <a:endParaRPr lang="en-US" sz="2800" dirty="0"/>
          </a:p>
        </p:txBody>
      </p:sp>
      <p:pic>
        <p:nvPicPr>
          <p:cNvPr id="15" name="Content Placeholder 14" descr="yukata_w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414" r="-106414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  <p:sp>
        <p:nvSpPr>
          <p:cNvPr id="16" name="TextBox 15"/>
          <p:cNvSpPr txBox="1"/>
          <p:nvPr/>
        </p:nvSpPr>
        <p:spPr>
          <a:xfrm>
            <a:off x="1770791" y="6520671"/>
            <a:ext cx="3027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www.akiodesigns.com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 and women wear </a:t>
            </a:r>
            <a:r>
              <a:rPr lang="en-US" dirty="0" err="1" smtClean="0"/>
              <a:t>yukata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1492" r="-71492"/>
          <a:stretch>
            <a:fillRect/>
          </a:stretch>
        </p:blipFill>
        <p:spPr>
          <a:xfrm>
            <a:off x="-1484564" y="1600200"/>
            <a:ext cx="8229600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167" y="1233870"/>
            <a:ext cx="3526573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23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Yukata</a:t>
            </a:r>
            <a:r>
              <a:rPr lang="en-US" sz="2800" dirty="0" smtClean="0"/>
              <a:t> are also worn during visits to traditional Japanese inns (</a:t>
            </a:r>
            <a:r>
              <a:rPr lang="en-US" sz="2800" dirty="0" err="1" smtClean="0"/>
              <a:t>ryokan</a:t>
            </a:r>
            <a:r>
              <a:rPr lang="en-US" sz="2800" dirty="0" smtClean="0"/>
              <a:t>) or after bathing.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88122" r="-88122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123537" y="6398561"/>
            <a:ext cx="8020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http://japan-</a:t>
            </a:r>
            <a:r>
              <a:rPr lang="en-US" dirty="0" err="1"/>
              <a:t>articles.japanican.com</a:t>
            </a:r>
            <a:r>
              <a:rPr lang="en-US" dirty="0"/>
              <a:t>/en/articles/20090128Ryokan_FAQ.html</a:t>
            </a:r>
          </a:p>
        </p:txBody>
      </p:sp>
    </p:spTree>
    <p:extLst>
      <p:ext uri="{BB962C8B-B14F-4D97-AF65-F5344CB8AC3E}">
        <p14:creationId xmlns:p14="http://schemas.microsoft.com/office/powerpoint/2010/main" val="4073692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Art Kimono</a:t>
            </a:r>
            <a:br>
              <a:rPr lang="en-US" sz="2800" dirty="0" smtClean="0"/>
            </a:br>
            <a:r>
              <a:rPr lang="en-US" sz="2800" dirty="0" smtClean="0"/>
              <a:t> “</a:t>
            </a:r>
            <a:r>
              <a:rPr lang="en-US" sz="2800" dirty="0" err="1" smtClean="0"/>
              <a:t>Ohn</a:t>
            </a:r>
            <a:r>
              <a:rPr lang="en-US" sz="2800" dirty="0" smtClean="0"/>
              <a:t>/Fuji and Burning Clouds’ </a:t>
            </a:r>
            <a:br>
              <a:rPr lang="en-US" sz="2800" dirty="0" smtClean="0"/>
            </a:br>
            <a:r>
              <a:rPr lang="en-US" sz="2800" dirty="0" smtClean="0"/>
              <a:t>by </a:t>
            </a:r>
            <a:r>
              <a:rPr lang="en-US" sz="2800" dirty="0" err="1" smtClean="0"/>
              <a:t>Itchiku</a:t>
            </a:r>
            <a:r>
              <a:rPr lang="en-US" sz="2800" dirty="0" smtClean="0"/>
              <a:t> Kubota</a:t>
            </a:r>
            <a:endParaRPr lang="en-US" sz="2800" dirty="0"/>
          </a:p>
        </p:txBody>
      </p:sp>
      <p:pic>
        <p:nvPicPr>
          <p:cNvPr id="4" name="Content Placeholder 3" descr="Kimono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3187" r="-63187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1172386" y="6557304"/>
            <a:ext cx="420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 </a:t>
            </a:r>
            <a:r>
              <a:rPr lang="en-US" dirty="0" err="1" smtClean="0"/>
              <a:t>Itchiku</a:t>
            </a:r>
            <a:r>
              <a:rPr lang="en-US" dirty="0" smtClean="0"/>
              <a:t> Kubota Art Museum, Japan 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kimono by </a:t>
            </a:r>
            <a:r>
              <a:rPr lang="en-US" dirty="0" err="1" smtClean="0"/>
              <a:t>Itchiku</a:t>
            </a:r>
            <a:r>
              <a:rPr lang="en-US" dirty="0" smtClean="0"/>
              <a:t> </a:t>
            </a:r>
            <a:r>
              <a:rPr lang="en-US" dirty="0" err="1" smtClean="0"/>
              <a:t>Kobota</a:t>
            </a:r>
            <a:endParaRPr lang="en-US" dirty="0"/>
          </a:p>
        </p:txBody>
      </p:sp>
      <p:pic>
        <p:nvPicPr>
          <p:cNvPr id="8" name="Content Placeholder 7" descr="kimono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1021" r="-101021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kimono by </a:t>
            </a:r>
            <a:r>
              <a:rPr lang="en-US" dirty="0" err="1"/>
              <a:t>Itchiku</a:t>
            </a:r>
            <a:r>
              <a:rPr lang="en-US" dirty="0"/>
              <a:t> </a:t>
            </a:r>
            <a:r>
              <a:rPr lang="en-US" dirty="0" err="1"/>
              <a:t>Kobota</a:t>
            </a:r>
            <a:endParaRPr lang="en-US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3531" r="-63531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kimono by </a:t>
            </a:r>
            <a:r>
              <a:rPr lang="en-US" dirty="0" err="1"/>
              <a:t>Itchiku</a:t>
            </a:r>
            <a:r>
              <a:rPr lang="en-US" dirty="0"/>
              <a:t> </a:t>
            </a:r>
            <a:r>
              <a:rPr lang="en-US" dirty="0" err="1"/>
              <a:t>Kobota</a:t>
            </a:r>
            <a:endParaRPr lang="en-US" dirty="0"/>
          </a:p>
        </p:txBody>
      </p:sp>
      <p:pic>
        <p:nvPicPr>
          <p:cNvPr id="6" name="Content Placeholder 5" descr="Kimono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9099" r="-59099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kimono by </a:t>
            </a:r>
            <a:r>
              <a:rPr lang="en-US" dirty="0" err="1"/>
              <a:t>Itchiku</a:t>
            </a:r>
            <a:r>
              <a:rPr lang="en-US" dirty="0"/>
              <a:t> </a:t>
            </a:r>
            <a:r>
              <a:rPr lang="en-US" dirty="0" err="1"/>
              <a:t>Kobota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768" y="1832448"/>
            <a:ext cx="508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kimono by </a:t>
            </a:r>
            <a:r>
              <a:rPr lang="en-US" dirty="0" err="1"/>
              <a:t>Itchiku</a:t>
            </a:r>
            <a:r>
              <a:rPr lang="en-US" dirty="0"/>
              <a:t> </a:t>
            </a:r>
            <a:r>
              <a:rPr lang="en-US" dirty="0" err="1"/>
              <a:t>Kobota</a:t>
            </a:r>
            <a:endParaRPr lang="en-US" dirty="0"/>
          </a:p>
        </p:txBody>
      </p:sp>
      <p:pic>
        <p:nvPicPr>
          <p:cNvPr id="4" name="Content Placeholder 3" descr="kimon01b.gif"/>
          <p:cNvPicPr>
            <a:picLocks noGrp="1" noChangeAspect="1"/>
          </p:cNvPicPr>
          <p:nvPr>
            <p:ph idx="1"/>
          </p:nvPr>
        </p:nvPicPr>
        <p:blipFill>
          <a:blip r:embed="rId2"/>
          <a:srcRect l="-97027" r="-97027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kimono by </a:t>
            </a:r>
            <a:r>
              <a:rPr lang="en-US" dirty="0" err="1"/>
              <a:t>Itchiku</a:t>
            </a:r>
            <a:r>
              <a:rPr lang="en-US" dirty="0"/>
              <a:t> </a:t>
            </a:r>
            <a:r>
              <a:rPr lang="en-US" dirty="0" err="1"/>
              <a:t>Kobota</a:t>
            </a:r>
            <a:endParaRPr lang="en-US" dirty="0"/>
          </a:p>
        </p:txBody>
      </p:sp>
      <p:pic>
        <p:nvPicPr>
          <p:cNvPr id="4" name="Content Placeholder 3" descr="26-Chou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7592" r="-57592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42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3100" dirty="0" smtClean="0"/>
              <a:t>Beautiful silk kimonos are worn for formal ceremonies such as weddings and tea ceremonies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463" y="1543918"/>
            <a:ext cx="5276628" cy="5216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kimono by </a:t>
            </a:r>
            <a:r>
              <a:rPr lang="en-US" dirty="0" err="1"/>
              <a:t>Itchiku</a:t>
            </a:r>
            <a:r>
              <a:rPr lang="en-US" dirty="0"/>
              <a:t> </a:t>
            </a:r>
            <a:r>
              <a:rPr lang="en-US" dirty="0" err="1"/>
              <a:t>Kobota</a:t>
            </a:r>
            <a:endParaRPr lang="en-US" dirty="0"/>
          </a:p>
        </p:txBody>
      </p:sp>
      <p:pic>
        <p:nvPicPr>
          <p:cNvPr id="4" name="Content Placeholder 3" descr="01-Beni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5409" r="-55409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Woman’s kimono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471" y="1572452"/>
            <a:ext cx="3999428" cy="4775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Formal </a:t>
            </a:r>
            <a:r>
              <a:rPr lang="en-US" dirty="0" err="1" smtClean="0"/>
              <a:t>uchikake</a:t>
            </a:r>
            <a:r>
              <a:rPr lang="en-US" dirty="0" smtClean="0"/>
              <a:t> kimono, worn at wedding reception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86373" r="-86373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709730" y="6520671"/>
            <a:ext cx="5451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http://</a:t>
            </a:r>
            <a:r>
              <a:rPr lang="en-US" dirty="0" err="1"/>
              <a:t>kimonorentals.com</a:t>
            </a:r>
            <a:r>
              <a:rPr lang="en-US" dirty="0"/>
              <a:t>/</a:t>
            </a:r>
            <a:r>
              <a:rPr lang="en-US" dirty="0" err="1"/>
              <a:t>gallery_uchikake.htm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3613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Japanese tea ceremony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2473" r="-32473"/>
          <a:stretch>
            <a:fillRect/>
          </a:stretch>
        </p:blipFill>
        <p:spPr>
          <a:xfrm>
            <a:off x="1788347" y="1881053"/>
            <a:ext cx="6171518" cy="3394097"/>
          </a:xfrm>
        </p:spPr>
      </p:pic>
      <p:sp>
        <p:nvSpPr>
          <p:cNvPr id="5" name="TextBox 4"/>
          <p:cNvSpPr txBox="1"/>
          <p:nvPr/>
        </p:nvSpPr>
        <p:spPr>
          <a:xfrm>
            <a:off x="1343359" y="6532882"/>
            <a:ext cx="518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</a:t>
            </a:r>
            <a:r>
              <a:rPr lang="en-US" dirty="0"/>
              <a:t>:  http://</a:t>
            </a:r>
            <a:r>
              <a:rPr lang="en-US" dirty="0" err="1"/>
              <a:t>www.shibuiswords.com</a:t>
            </a:r>
            <a:r>
              <a:rPr lang="en-US" dirty="0"/>
              <a:t>/</a:t>
            </a:r>
            <a:r>
              <a:rPr lang="en-US" dirty="0" err="1"/>
              <a:t>japantea.htm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453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Obi (sash/belt)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712" b="8712"/>
          <a:stretch>
            <a:fillRect/>
          </a:stretch>
        </p:blipFill>
        <p:spPr>
          <a:xfrm>
            <a:off x="652598" y="1600200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90287" y="6386350"/>
            <a:ext cx="7609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http://</a:t>
            </a:r>
            <a:r>
              <a:rPr lang="en-US" sz="1400" dirty="0" err="1"/>
              <a:t>www.etsy.com</a:t>
            </a:r>
            <a:r>
              <a:rPr lang="en-US" sz="1400" dirty="0"/>
              <a:t>/blog/en/2009/</a:t>
            </a:r>
            <a:r>
              <a:rPr lang="en-US" sz="1400" dirty="0" err="1"/>
              <a:t>etsy</a:t>
            </a:r>
            <a:r>
              <a:rPr lang="en-US" sz="1400" dirty="0"/>
              <a:t>-world-tour-</a:t>
            </a:r>
            <a:r>
              <a:rPr lang="en-US" sz="1400" dirty="0" err="1"/>
              <a:t>seijin</a:t>
            </a:r>
            <a:r>
              <a:rPr lang="en-US" sz="1400" dirty="0"/>
              <a:t>-</a:t>
            </a:r>
            <a:r>
              <a:rPr lang="en-US" sz="1400" dirty="0" err="1"/>
              <a:t>shiki</a:t>
            </a:r>
            <a:r>
              <a:rPr lang="en-US" sz="1400" dirty="0"/>
              <a:t>-</a:t>
            </a:r>
            <a:r>
              <a:rPr lang="en-US" sz="1400" dirty="0" err="1"/>
              <a:t>japanese</a:t>
            </a:r>
            <a:r>
              <a:rPr lang="en-US" sz="1400" dirty="0"/>
              <a:t>-coming-of-age-day/</a:t>
            </a:r>
          </a:p>
        </p:txBody>
      </p:sp>
    </p:spTree>
    <p:extLst>
      <p:ext uri="{BB962C8B-B14F-4D97-AF65-F5344CB8AC3E}">
        <p14:creationId xmlns:p14="http://schemas.microsoft.com/office/powerpoint/2010/main" val="2758793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groom may</a:t>
            </a:r>
            <a:r>
              <a:rPr lang="en-US" sz="2400" dirty="0" smtClean="0"/>
              <a:t> wear a kimono and </a:t>
            </a:r>
            <a:r>
              <a:rPr lang="en-US" sz="2400" dirty="0" err="1" smtClean="0"/>
              <a:t>haori</a:t>
            </a:r>
            <a:r>
              <a:rPr lang="en-US" sz="2400" dirty="0" smtClean="0"/>
              <a:t> (jacket) in a traditional Japanese wedding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273" y="1910229"/>
            <a:ext cx="3136655" cy="4215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229" y="-574778"/>
            <a:ext cx="6096000" cy="812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the kimono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96" y="1600200"/>
            <a:ext cx="7297005" cy="377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213</Words>
  <Application>Microsoft Macintosh PowerPoint</Application>
  <PresentationFormat>On-screen Show (4:3)</PresentationFormat>
  <Paragraphs>26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Kimonos and Yukata</vt:lpstr>
      <vt:lpstr> Beautiful silk kimonos are worn for formal ceremonies such as weddings and tea ceremonies.</vt:lpstr>
      <vt:lpstr>Woman’s kimono</vt:lpstr>
      <vt:lpstr>Formal uchikake kimono, worn at wedding reception</vt:lpstr>
      <vt:lpstr>Japanese tea ceremony</vt:lpstr>
      <vt:lpstr>Obi (sash/belt)</vt:lpstr>
      <vt:lpstr>A groom may wear a kimono and haori (jacket) in a traditional Japanese wedding </vt:lpstr>
      <vt:lpstr>PowerPoint Presentation</vt:lpstr>
      <vt:lpstr>Parts of the kimono</vt:lpstr>
      <vt:lpstr>Yukata look like kimonos. They are made of cotton and are worn in summer.</vt:lpstr>
      <vt:lpstr>Men and women wear yukata</vt:lpstr>
      <vt:lpstr>Yukata are also worn during visits to traditional Japanese inns (ryokan) or after bathing.</vt:lpstr>
      <vt:lpstr>Art Kimono  “Ohn/Fuji and Burning Clouds’  by Itchiku Kubota</vt:lpstr>
      <vt:lpstr>Art kimono by Itchiku Kobota</vt:lpstr>
      <vt:lpstr>Art kimono by Itchiku Kobota</vt:lpstr>
      <vt:lpstr>Art kimono by Itchiku Kobota</vt:lpstr>
      <vt:lpstr>Art kimono by Itchiku Kobota</vt:lpstr>
      <vt:lpstr>Art kimono by Itchiku Kobota</vt:lpstr>
      <vt:lpstr>Art kimono by Itchiku Kobota</vt:lpstr>
      <vt:lpstr>Art kimono by Itchiku Kobota</vt:lpstr>
    </vt:vector>
  </TitlesOfParts>
  <Company>Solana Beach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Of The Kimono</dc:title>
  <dc:creator>Rina Vinetz</dc:creator>
  <cp:lastModifiedBy>Joseph Vinetz</cp:lastModifiedBy>
  <cp:revision>15</cp:revision>
  <dcterms:created xsi:type="dcterms:W3CDTF">2012-03-09T19:03:36Z</dcterms:created>
  <dcterms:modified xsi:type="dcterms:W3CDTF">2012-03-19T14:38:42Z</dcterms:modified>
</cp:coreProperties>
</file>