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BED9-F6F0-D04F-999E-D7B3A71785DF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DBB5-81F4-7E4D-8ECC-BAECDDD4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Alexander Calder Wire 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5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Portrait of famous artist</a:t>
            </a:r>
            <a:br>
              <a:rPr lang="en-US" dirty="0" smtClean="0"/>
            </a:br>
            <a:r>
              <a:rPr lang="en-US" dirty="0" smtClean="0"/>
              <a:t>Joan </a:t>
            </a:r>
            <a:r>
              <a:rPr lang="en-US" dirty="0" err="1" smtClean="0"/>
              <a:t>Miro</a:t>
            </a:r>
            <a:r>
              <a:rPr lang="en-US" dirty="0" smtClean="0"/>
              <a:t>, 1930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26" y="1717784"/>
            <a:ext cx="3641849" cy="41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341" b="1134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265619" y="583477"/>
            <a:ext cx="504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Calder’s Portraits, sculpted around 1929-30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1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7045" r="7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58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cast by portraits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14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Calder’s self-portrait, 1968.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64470" r="-64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49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Portrait of entertainer Josephine Baker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431553"/>
            <a:ext cx="4454839" cy="52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Kiki de Montparnasse, 1930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2734" r="-52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611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Amedee</a:t>
            </a:r>
            <a:r>
              <a:rPr lang="en-US" dirty="0" smtClean="0"/>
              <a:t> </a:t>
            </a:r>
            <a:r>
              <a:rPr lang="en-US" dirty="0" err="1" smtClean="0"/>
              <a:t>Ozenfant</a:t>
            </a:r>
            <a:r>
              <a:rPr lang="en-US" dirty="0" smtClean="0"/>
              <a:t>, 1930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0009" r="-80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095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Varese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86" y="1725717"/>
            <a:ext cx="3405456" cy="45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45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Alexander Calder Wire Portraits</vt:lpstr>
      <vt:lpstr>PowerPoint Presentation</vt:lpstr>
      <vt:lpstr>PowerPoint Presentation</vt:lpstr>
      <vt:lpstr>Shadows cast by portraits</vt:lpstr>
      <vt:lpstr>Calder’s self-portrait, 1968.</vt:lpstr>
      <vt:lpstr>Portrait of entertainer Josephine Baker</vt:lpstr>
      <vt:lpstr>Kiki de Montparnasse, 1930</vt:lpstr>
      <vt:lpstr>Amedee Ozenfant, 1930</vt:lpstr>
      <vt:lpstr>Edgar Varese</vt:lpstr>
      <vt:lpstr>Portrait of famous artist Joan Miro, 1930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Calder and the Circus</dc:title>
  <dc:creator>Joseph Vinetz</dc:creator>
  <cp:lastModifiedBy>Joseph Vinetz</cp:lastModifiedBy>
  <cp:revision>6</cp:revision>
  <dcterms:created xsi:type="dcterms:W3CDTF">2012-02-12T20:46:10Z</dcterms:created>
  <dcterms:modified xsi:type="dcterms:W3CDTF">2012-02-12T23:52:02Z</dcterms:modified>
</cp:coreProperties>
</file>