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61" r:id="rId5"/>
    <p:sldId id="260" r:id="rId6"/>
    <p:sldId id="258" r:id="rId7"/>
    <p:sldId id="259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5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B7767-3C43-514E-8FC0-D93259A1ADB9}" type="datetimeFigureOut">
              <a:rPr lang="en-US" smtClean="0"/>
              <a:pPr/>
              <a:t>12/17/11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8CDF-D045-A14F-9AA9-3994D04D5F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Monet’s Garden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Giverny</a:t>
            </a:r>
            <a:r>
              <a:rPr lang="en-US" dirty="0" smtClean="0"/>
              <a:t>, France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grade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Claude Monet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French</a:t>
            </a:r>
          </a:p>
          <a:p>
            <a:r>
              <a:rPr lang="en-US" dirty="0" smtClean="0"/>
              <a:t>Born in 1840</a:t>
            </a:r>
          </a:p>
          <a:p>
            <a:r>
              <a:rPr lang="en-US" dirty="0" smtClean="0"/>
              <a:t>Learned to draw cartoons!</a:t>
            </a:r>
          </a:p>
          <a:p>
            <a:r>
              <a:rPr lang="en-US" dirty="0" smtClean="0"/>
              <a:t>Painted in Paris</a:t>
            </a:r>
          </a:p>
          <a:p>
            <a:r>
              <a:rPr lang="en-US" dirty="0" smtClean="0"/>
              <a:t>Bought a house with a pond in </a:t>
            </a:r>
            <a:r>
              <a:rPr lang="en-US" dirty="0" err="1" smtClean="0"/>
              <a:t>Giverny</a:t>
            </a:r>
            <a:r>
              <a:rPr lang="en-US" dirty="0" smtClean="0"/>
              <a:t>, France</a:t>
            </a:r>
          </a:p>
          <a:p>
            <a:r>
              <a:rPr lang="en-US" dirty="0" smtClean="0"/>
              <a:t>Painted with cool colors: pond and water </a:t>
            </a:r>
            <a:r>
              <a:rPr lang="en-US" dirty="0" err="1" smtClean="0"/>
              <a:t>lillies</a:t>
            </a:r>
            <a:endParaRPr lang="en-US" dirty="0" smtClean="0"/>
          </a:p>
          <a:p>
            <a:r>
              <a:rPr lang="en-US" smtClean="0"/>
              <a:t>Died in 1923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Monet’s pond</a:t>
            </a:r>
            <a:endParaRPr lang="en-US" dirty="0"/>
          </a:p>
        </p:txBody>
      </p:sp>
      <p:pic>
        <p:nvPicPr>
          <p:cNvPr id="4" name="Content Placeholder 3" descr="france_monet 009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2867" r="-12867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see the Japanese bridge?</a:t>
            </a:r>
            <a:endParaRPr lang="en-US" dirty="0"/>
          </a:p>
        </p:txBody>
      </p:sp>
      <p:pic>
        <p:nvPicPr>
          <p:cNvPr id="4" name="Content Placeholder 3" descr="Giverny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913" r="-10913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Weeping Willow Tree</a:t>
            </a:r>
            <a:endParaRPr lang="en-US" dirty="0"/>
          </a:p>
        </p:txBody>
      </p:sp>
      <p:pic>
        <p:nvPicPr>
          <p:cNvPr id="4" name="Content Placeholder 3" descr="france_monet 012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3548" r="-83548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</a:t>
            </a:r>
            <a:r>
              <a:rPr lang="en-US" dirty="0" err="1" smtClean="0"/>
              <a:t>Lillies</a:t>
            </a:r>
            <a:endParaRPr lang="en-US" dirty="0"/>
          </a:p>
        </p:txBody>
      </p:sp>
      <p:pic>
        <p:nvPicPr>
          <p:cNvPr id="4" name="Content Placeholder 3" descr="france_monet 010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3548" r="-83548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</a:t>
            </a:r>
            <a:r>
              <a:rPr lang="en-US" dirty="0" err="1" smtClean="0"/>
              <a:t>Lillies</a:t>
            </a:r>
            <a:endParaRPr lang="en-US" dirty="0"/>
          </a:p>
        </p:txBody>
      </p:sp>
      <p:pic>
        <p:nvPicPr>
          <p:cNvPr id="4" name="Content Placeholder 3" descr="france_monet 01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2867" r="-12867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Monet’s painting of his pond</a:t>
            </a:r>
            <a:endParaRPr lang="en-US" dirty="0"/>
          </a:p>
        </p:txBody>
      </p:sp>
      <p:pic>
        <p:nvPicPr>
          <p:cNvPr id="4" name="Content Placeholder 3" descr="1541_xxl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66</Words>
  <Application>Microsoft Macintosh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Monet’s Garden</vt:lpstr>
      <vt:lpstr>Who is Claude Monet</vt:lpstr>
      <vt:lpstr>Monet’s pond</vt:lpstr>
      <vt:lpstr>Can you see the Japanese bridge?</vt:lpstr>
      <vt:lpstr>Weeping Willow Tree</vt:lpstr>
      <vt:lpstr>Water Lillies</vt:lpstr>
      <vt:lpstr>Water Lillies</vt:lpstr>
      <vt:lpstr>Monet’s painting of his pond</vt:lpstr>
    </vt:vector>
  </TitlesOfParts>
  <Company>Solana Beach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Monet’s Garden</dc:title>
  <dc:creator>Rina Vinetz</dc:creator>
  <cp:lastModifiedBy>Joseph Vinetz</cp:lastModifiedBy>
  <cp:revision>3</cp:revision>
  <dcterms:created xsi:type="dcterms:W3CDTF">2011-11-28T19:00:48Z</dcterms:created>
  <dcterms:modified xsi:type="dcterms:W3CDTF">2011-12-17T17:08:57Z</dcterms:modified>
</cp:coreProperties>
</file>