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8F74-5652-A645-9A92-63888F42ABC7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58FC-2FC7-C140-A139-A336ECE427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kindergarten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006" y="1417638"/>
            <a:ext cx="10553278" cy="623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975" y="1600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kateboard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82" y="1871663"/>
            <a:ext cx="63500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truck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15" y="1417638"/>
            <a:ext cx="6350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truck: look at </a:t>
            </a:r>
            <a:r>
              <a:rPr lang="en-US" smtClean="0"/>
              <a:t>the tires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13" y="1541767"/>
            <a:ext cx="63500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9332" y="942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truck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67" y="1581808"/>
            <a:ext cx="7137147" cy="52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9069"/>
            <a:ext cx="7908339" cy="526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iretruck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24" y="1985963"/>
            <a:ext cx="67310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Double-decker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71" y="1417638"/>
            <a:ext cx="4783310" cy="478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2" y="1393779"/>
            <a:ext cx="68199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Limousine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28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90" y="1956456"/>
            <a:ext cx="6096000" cy="378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truck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20" y="1378961"/>
            <a:ext cx="7301491" cy="54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</Words>
  <Application>Microsoft Macintosh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Wheels</vt:lpstr>
      <vt:lpstr>Utility truck</vt:lpstr>
      <vt:lpstr>PowerPoint Presentation</vt:lpstr>
      <vt:lpstr>Firetruck</vt:lpstr>
      <vt:lpstr>Double-decker bus</vt:lpstr>
      <vt:lpstr>Bicycle</vt:lpstr>
      <vt:lpstr>Limousine</vt:lpstr>
      <vt:lpstr>Van</vt:lpstr>
      <vt:lpstr>Tow truck</vt:lpstr>
      <vt:lpstr>Race car</vt:lpstr>
      <vt:lpstr>Wagon</vt:lpstr>
      <vt:lpstr>Skateboard</vt:lpstr>
      <vt:lpstr>Monster truck</vt:lpstr>
      <vt:lpstr>Monster truck: look at the tires</vt:lpstr>
    </vt:vector>
  </TitlesOfParts>
  <Company>Solana Beach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Wheels and things that go</dc:title>
  <dc:creator>Rina Vinetz</dc:creator>
  <cp:lastModifiedBy>Joseph Vinetz</cp:lastModifiedBy>
  <cp:revision>2</cp:revision>
  <dcterms:created xsi:type="dcterms:W3CDTF">2011-12-07T17:01:18Z</dcterms:created>
  <dcterms:modified xsi:type="dcterms:W3CDTF">2011-12-08T02:56:30Z</dcterms:modified>
</cp:coreProperties>
</file>