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92" r:id="rId3"/>
    <p:sldId id="291" r:id="rId4"/>
    <p:sldId id="293" r:id="rId5"/>
    <p:sldId id="260" r:id="rId6"/>
    <p:sldId id="261" r:id="rId7"/>
    <p:sldId id="262" r:id="rId8"/>
    <p:sldId id="271" r:id="rId9"/>
    <p:sldId id="268" r:id="rId10"/>
    <p:sldId id="270" r:id="rId11"/>
    <p:sldId id="269" r:id="rId12"/>
    <p:sldId id="274" r:id="rId13"/>
    <p:sldId id="275" r:id="rId14"/>
    <p:sldId id="294" r:id="rId15"/>
    <p:sldId id="277" r:id="rId16"/>
    <p:sldId id="278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6FD26-944E-9D43-8A9B-20F00AF172D8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4D1BC-B3DF-D84E-8877-243EC53AC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5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1265-FB40-A94F-A42F-6E2E77D4FECE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4625-948F-4647-B1BE-5B5604A4C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1265-FB40-A94F-A42F-6E2E77D4FECE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4625-948F-4647-B1BE-5B5604A4C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1265-FB40-A94F-A42F-6E2E77D4FECE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4625-948F-4647-B1BE-5B5604A4C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1265-FB40-A94F-A42F-6E2E77D4FECE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4625-948F-4647-B1BE-5B5604A4C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1265-FB40-A94F-A42F-6E2E77D4FECE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4625-948F-4647-B1BE-5B5604A4C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1265-FB40-A94F-A42F-6E2E77D4FECE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4625-948F-4647-B1BE-5B5604A4C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1265-FB40-A94F-A42F-6E2E77D4FECE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4625-948F-4647-B1BE-5B5604A4C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1265-FB40-A94F-A42F-6E2E77D4FECE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4625-948F-4647-B1BE-5B5604A4C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1265-FB40-A94F-A42F-6E2E77D4FECE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4625-948F-4647-B1BE-5B5604A4C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1265-FB40-A94F-A42F-6E2E77D4FECE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4625-948F-4647-B1BE-5B5604A4C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1265-FB40-A94F-A42F-6E2E77D4FECE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4625-948F-4647-B1BE-5B5604A4C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61265-FB40-A94F-A42F-6E2E77D4FECE}" type="datetimeFigureOut">
              <a:rPr lang="en-US" smtClean="0"/>
              <a:pPr/>
              <a:t>11/29/11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D4625-948F-4647-B1BE-5B5604A4C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Patin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1" Type="http://schemas.microsoft.com/office/2007/relationships/media" Target="file://localhost/Network/Servers/ssf.sbsd.k12.ca.us/Volumes/DocumentHD/Homes/UserDocs/rinavinetz/Movies/foil%20name%20art%20rub.mov" TargetMode="External"/><Relationship Id="rId2" Type="http://schemas.openxmlformats.org/officeDocument/2006/relationships/video" Target="file://localhost/Network/Servers/ssf.sbsd.k12.ca.us/Volumes/DocumentHD/Homes/UserDocs/rinavinetz/Movies/foil%20name%20art%20rub.mo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Relief_sculptur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Foil Relief – Name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– </a:t>
            </a:r>
            <a:r>
              <a:rPr lang="en-US" smtClean="0"/>
              <a:t>high school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the corners!</a:t>
            </a:r>
            <a:endParaRPr lang="en-US" dirty="0"/>
          </a:p>
        </p:txBody>
      </p:sp>
      <p:pic>
        <p:nvPicPr>
          <p:cNvPr id="4" name="Content Placeholder 3" descr="camill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 outside. Cover table with newspaper. </a:t>
            </a:r>
            <a:br>
              <a:rPr lang="en-US" dirty="0" smtClean="0"/>
            </a:br>
            <a:r>
              <a:rPr lang="en-US" dirty="0" smtClean="0"/>
              <a:t>Spray front of art with glue. </a:t>
            </a:r>
            <a:endParaRPr lang="en-US" dirty="0"/>
          </a:p>
        </p:txBody>
      </p:sp>
      <p:pic>
        <p:nvPicPr>
          <p:cNvPr id="4" name="Content Placeholder 3" descr="phillipelayer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457200" y="1860283"/>
            <a:ext cx="8229600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 art face down on foil. </a:t>
            </a:r>
            <a:br>
              <a:rPr lang="en-US" dirty="0" smtClean="0"/>
            </a:br>
            <a:r>
              <a:rPr lang="en-US" dirty="0" smtClean="0"/>
              <a:t>Fold edges back.</a:t>
            </a:r>
            <a:endParaRPr lang="en-US" dirty="0"/>
          </a:p>
        </p:txBody>
      </p:sp>
      <p:pic>
        <p:nvPicPr>
          <p:cNvPr id="4" name="Content Placeholder 3" descr="foi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Carefully rub with fingers.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foilrub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457200" y="881147"/>
            <a:ext cx="8229600" cy="4525963"/>
          </a:xfrm>
        </p:spPr>
      </p:pic>
      <p:sp>
        <p:nvSpPr>
          <p:cNvPr id="6" name="TextBox 5"/>
          <p:cNvSpPr txBox="1"/>
          <p:nvPr/>
        </p:nvSpPr>
        <p:spPr>
          <a:xfrm>
            <a:off x="634999" y="5619749"/>
            <a:ext cx="7968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Next rub with flat side of popsicle stick, or roll marker over your art.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Patina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patina?</a:t>
            </a:r>
          </a:p>
          <a:p>
            <a:r>
              <a:rPr lang="en-US" dirty="0">
                <a:hlinkClick r:id="rId2"/>
              </a:rPr>
              <a:t>http://en.wikipedia.org/wiki/</a:t>
            </a:r>
            <a:r>
              <a:rPr lang="en-US" dirty="0" smtClean="0">
                <a:hlinkClick r:id="rId2"/>
              </a:rPr>
              <a:t>Patina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change in the art’s color and texture.  It can build up over time (e.g. rusty old iron) or it can be applied with color or chemicals.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59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your art with black marker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Cover front of foil with marker completely </a:t>
            </a:r>
          </a:p>
          <a:p>
            <a:pPr>
              <a:buNone/>
            </a:pPr>
            <a:r>
              <a:rPr lang="en-US" dirty="0" smtClean="0"/>
              <a:t>(edge to edge)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Do not scribble.</a:t>
            </a:r>
            <a:endParaRPr lang="en-US" dirty="0"/>
          </a:p>
        </p:txBody>
      </p:sp>
      <p:pic>
        <p:nvPicPr>
          <p:cNvPr id="4" name="Picture 3" descr="leablacke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012" y="2354357"/>
            <a:ext cx="5474483" cy="4105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Rub </a:t>
            </a:r>
            <a:r>
              <a:rPr lang="en-US" dirty="0" smtClean="0"/>
              <a:t>with steel wool. Rub all </a:t>
            </a:r>
            <a:r>
              <a:rPr lang="en-US" dirty="0" smtClean="0"/>
              <a:t>over </a:t>
            </a:r>
            <a:r>
              <a:rPr lang="en-US" dirty="0" smtClean="0"/>
              <a:t>the art in a circular </a:t>
            </a:r>
            <a:r>
              <a:rPr lang="en-US" dirty="0" smtClean="0"/>
              <a:t>motion.</a:t>
            </a:r>
            <a:endParaRPr lang="en-US" dirty="0"/>
          </a:p>
        </p:txBody>
      </p:sp>
      <p:pic>
        <p:nvPicPr>
          <p:cNvPr id="4" name="foil name art rub.mov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Foil art before </a:t>
            </a:r>
            <a:r>
              <a:rPr lang="en-US" dirty="0" smtClean="0"/>
              <a:t>and </a:t>
            </a:r>
            <a:r>
              <a:rPr lang="en-US" dirty="0" smtClean="0"/>
              <a:t>after applying patina</a:t>
            </a:r>
            <a:endParaRPr lang="en-US" dirty="0"/>
          </a:p>
        </p:txBody>
      </p:sp>
      <p:pic>
        <p:nvPicPr>
          <p:cNvPr id="7" name="Content Placeholder 6" descr="philippedon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4712" b="-24712"/>
          <a:stretch>
            <a:fillRect/>
          </a:stretch>
        </p:blipFill>
        <p:spPr>
          <a:xfrm>
            <a:off x="4965736" y="1600200"/>
            <a:ext cx="4038600" cy="4525963"/>
          </a:xfrm>
        </p:spPr>
      </p:pic>
      <p:pic>
        <p:nvPicPr>
          <p:cNvPr id="6" name="Content Placeholder 4" descr="foilrub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6538" r="16538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1408253" y="6299990"/>
            <a:ext cx="24290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Before patina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783779" y="6123940"/>
            <a:ext cx="21677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After patina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Grace /Jonah</a:t>
            </a:r>
            <a:endParaRPr lang="en-US" dirty="0"/>
          </a:p>
        </p:txBody>
      </p:sp>
      <p:pic>
        <p:nvPicPr>
          <p:cNvPr id="7" name="Content Placeholder 6" descr="grac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062402" y="1765861"/>
            <a:ext cx="6514320" cy="3582625"/>
          </a:xfrm>
        </p:spPr>
      </p:pic>
      <p:pic>
        <p:nvPicPr>
          <p:cNvPr id="8" name="Picture 7" descr="jon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42" y="1765861"/>
            <a:ext cx="4639496" cy="3479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Bianca</a:t>
            </a:r>
            <a:endParaRPr lang="en-US" dirty="0"/>
          </a:p>
        </p:txBody>
      </p:sp>
      <p:pic>
        <p:nvPicPr>
          <p:cNvPr id="4" name="Content Placeholder 3" descr="bianc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Relief?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http://en.wikipedia.org/wiki/</a:t>
            </a:r>
            <a:r>
              <a:rPr lang="en-US" sz="2400" dirty="0" smtClean="0">
                <a:hlinkClick r:id="rId2"/>
              </a:rPr>
              <a:t>Relief_sculpture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 </a:t>
            </a:r>
            <a:r>
              <a:rPr lang="en-US" sz="2400" b="1" i="1" dirty="0" smtClean="0"/>
              <a:t>relief</a:t>
            </a:r>
            <a:r>
              <a:rPr lang="en-US" sz="2400" dirty="0" smtClean="0"/>
              <a:t> is a ‘flat’ sculpture. It can be carved, cast, or built up. It is different than </a:t>
            </a:r>
            <a:r>
              <a:rPr lang="en-US" sz="2400" b="1" i="1" dirty="0" smtClean="0"/>
              <a:t>sculpture in the round</a:t>
            </a:r>
            <a:r>
              <a:rPr lang="en-US" sz="2400" dirty="0" smtClean="0"/>
              <a:t>, which looks different from every angle. The back of a relief is flat.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37" y="3892683"/>
            <a:ext cx="2977973" cy="2233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658" y="3759875"/>
            <a:ext cx="1822042" cy="2366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7430" y="6337714"/>
            <a:ext cx="163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Relief sculpture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57466" y="6362864"/>
            <a:ext cx="228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Sculpture in the 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3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We are going to build up a relief using cardboard, then cover it in foil and add a patina.</a:t>
            </a:r>
            <a:endParaRPr lang="en-US" sz="3200" dirty="0"/>
          </a:p>
        </p:txBody>
      </p:sp>
      <p:pic>
        <p:nvPicPr>
          <p:cNvPr id="7" name="Content Placeholder 6" descr="philippedone.JPG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958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Light cardboard in two colors</a:t>
            </a:r>
          </a:p>
          <a:p>
            <a:r>
              <a:rPr lang="en-US" dirty="0" smtClean="0"/>
              <a:t>Heavy cardboard for plate</a:t>
            </a:r>
          </a:p>
          <a:p>
            <a:r>
              <a:rPr lang="en-US" dirty="0" smtClean="0"/>
              <a:t>Pencils/erasers</a:t>
            </a:r>
          </a:p>
          <a:p>
            <a:r>
              <a:rPr lang="en-US" dirty="0" smtClean="0"/>
              <a:t>Scissors</a:t>
            </a:r>
          </a:p>
          <a:p>
            <a:r>
              <a:rPr lang="en-US" dirty="0" smtClean="0"/>
              <a:t>Glue stick</a:t>
            </a:r>
          </a:p>
          <a:p>
            <a:r>
              <a:rPr lang="en-US" dirty="0" smtClean="0"/>
              <a:t>Hole punch</a:t>
            </a:r>
          </a:p>
          <a:p>
            <a:r>
              <a:rPr lang="en-US" dirty="0" smtClean="0"/>
              <a:t>Foil</a:t>
            </a:r>
          </a:p>
          <a:p>
            <a:r>
              <a:rPr lang="en-US" dirty="0" smtClean="0"/>
              <a:t>Spray glue</a:t>
            </a:r>
          </a:p>
          <a:p>
            <a:r>
              <a:rPr lang="en-US" dirty="0" smtClean="0"/>
              <a:t>Permanent chisel-tip black marker (like Marks-a-Lot)</a:t>
            </a:r>
          </a:p>
          <a:p>
            <a:r>
              <a:rPr lang="en-US" dirty="0" smtClean="0"/>
              <a:t>Steel wool (fine grade 00 or 000)</a:t>
            </a:r>
          </a:p>
          <a:p>
            <a:r>
              <a:rPr lang="en-US" dirty="0"/>
              <a:t>Gallon-size storage bag (Ziploc) </a:t>
            </a:r>
            <a:r>
              <a:rPr lang="en-US" dirty="0" smtClean="0"/>
              <a:t>for storage between sessions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4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 your name in block letters on the gold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do bubble letters</a:t>
            </a:r>
          </a:p>
          <a:p>
            <a:r>
              <a:rPr lang="en-US" dirty="0" smtClean="0"/>
              <a:t>Can do name, nickname or initials</a:t>
            </a:r>
          </a:p>
          <a:p>
            <a:r>
              <a:rPr lang="en-US" dirty="0" smtClean="0"/>
              <a:t>Hebrew, Arabic, Chinese, Korean etc. name OK!</a:t>
            </a:r>
            <a:endParaRPr lang="en-US" dirty="0"/>
          </a:p>
        </p:txBody>
      </p:sp>
      <p:pic>
        <p:nvPicPr>
          <p:cNvPr id="4" name="Picture 3" descr="blocklett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3445668"/>
            <a:ext cx="4283074" cy="3212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Cut out gold letters and glue down on cardboard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use a hole punch to get the small areas inside letters</a:t>
            </a:r>
          </a:p>
          <a:p>
            <a:endParaRPr lang="en-US" dirty="0"/>
          </a:p>
        </p:txBody>
      </p:sp>
      <p:pic>
        <p:nvPicPr>
          <p:cNvPr id="4" name="Picture 3" descr="holepu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25657"/>
            <a:ext cx="3520962" cy="2640722"/>
          </a:xfrm>
          <a:prstGeom prst="rect">
            <a:avLst/>
          </a:prstGeom>
        </p:spPr>
      </p:pic>
      <p:pic>
        <p:nvPicPr>
          <p:cNvPr id="6" name="Picture 5" descr="nicknamewithdecor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068" y="2739364"/>
            <a:ext cx="4515732" cy="3386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scraps of gold paper to make decoration or border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make hearts, stars…</a:t>
            </a:r>
          </a:p>
          <a:p>
            <a:r>
              <a:rPr lang="en-US" dirty="0" smtClean="0"/>
              <a:t>Your </a:t>
            </a:r>
            <a:r>
              <a:rPr lang="en-US" dirty="0" err="1" smtClean="0"/>
              <a:t>birthdate</a:t>
            </a:r>
            <a:r>
              <a:rPr lang="en-US" dirty="0" smtClean="0"/>
              <a:t> or player number</a:t>
            </a:r>
            <a:endParaRPr lang="en-US" dirty="0"/>
          </a:p>
        </p:txBody>
      </p:sp>
      <p:pic>
        <p:nvPicPr>
          <p:cNvPr id="4" name="Picture 3" descr="nameheartbor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148" y="3014001"/>
            <a:ext cx="4762351" cy="3571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a second layer using red paper</a:t>
            </a:r>
            <a:endParaRPr lang="en-US" dirty="0"/>
          </a:p>
        </p:txBody>
      </p:sp>
      <p:pic>
        <p:nvPicPr>
          <p:cNvPr id="5" name="Content Placeholder 4" descr="avelayer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3392837" y="1962496"/>
            <a:ext cx="6494569" cy="3571763"/>
          </a:xfrm>
        </p:spPr>
      </p:pic>
      <p:pic>
        <p:nvPicPr>
          <p:cNvPr id="4" name="Picture 3" descr="nameheart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" y="1962497"/>
            <a:ext cx="4762351" cy="3571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1750" y="5984875"/>
            <a:ext cx="1344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Day 1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318250" y="5953125"/>
            <a:ext cx="1344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Day 2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Layer </a:t>
            </a:r>
            <a:r>
              <a:rPr lang="en-US" dirty="0"/>
              <a:t>1: gold</a:t>
            </a:r>
            <a:br>
              <a:rPr lang="en-US" dirty="0"/>
            </a:br>
            <a:r>
              <a:rPr lang="en-US" dirty="0"/>
              <a:t>Layer 2: red OVERLAP gold</a:t>
            </a:r>
            <a:endParaRPr lang="en-US" dirty="0"/>
          </a:p>
        </p:txBody>
      </p:sp>
      <p:pic>
        <p:nvPicPr>
          <p:cNvPr id="4" name="Content Placeholder 3" descr="leadot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386</Words>
  <Application>Microsoft Macintosh PowerPoint</Application>
  <PresentationFormat>On-screen Show (4:3)</PresentationFormat>
  <Paragraphs>57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Foil Relief – Name Art</vt:lpstr>
      <vt:lpstr>What is a Relief?</vt:lpstr>
      <vt:lpstr>We are going to build up a relief using cardboard, then cover it in foil and add a patina.</vt:lpstr>
      <vt:lpstr>Materials</vt:lpstr>
      <vt:lpstr>Draw your name in block letters on the gold paper</vt:lpstr>
      <vt:lpstr>Cut out gold letters and glue down on cardboard plate</vt:lpstr>
      <vt:lpstr>Use scraps of gold paper to make decoration or border</vt:lpstr>
      <vt:lpstr>Add a second layer using red paper</vt:lpstr>
      <vt:lpstr>Layer 1: gold Layer 2: red OVERLAP gold</vt:lpstr>
      <vt:lpstr>Look at the corners!</vt:lpstr>
      <vt:lpstr>Go outside. Cover table with newspaper.  Spray front of art with glue. </vt:lpstr>
      <vt:lpstr>Put art face down on foil.  Fold edges back.</vt:lpstr>
      <vt:lpstr>Carefully rub with fingers. </vt:lpstr>
      <vt:lpstr>Add a Patina</vt:lpstr>
      <vt:lpstr>Cover your art with black marker</vt:lpstr>
      <vt:lpstr>Rub with steel wool. Rub all over the art in a circular motion.</vt:lpstr>
      <vt:lpstr>Foil art before and after applying patina</vt:lpstr>
      <vt:lpstr>Grace /Jonah</vt:lpstr>
      <vt:lpstr>Bianca</vt:lpstr>
    </vt:vector>
  </TitlesOfParts>
  <Company>Solana Beach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Foil name relief sculpture</dc:title>
  <dc:creator>Rina Vinetz</dc:creator>
  <cp:lastModifiedBy>Joseph Vinetz</cp:lastModifiedBy>
  <cp:revision>26</cp:revision>
  <dcterms:created xsi:type="dcterms:W3CDTF">2011-11-03T18:38:07Z</dcterms:created>
  <dcterms:modified xsi:type="dcterms:W3CDTF">2011-11-29T18:15:07Z</dcterms:modified>
</cp:coreProperties>
</file>